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oliniow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D209AEF-39A1-49E4-9A61-E4FDDB94AC51}" type="datetimeFigureOut">
              <a:rPr lang="pl-PL" smtClean="0"/>
              <a:pPr/>
              <a:t>2020-06-04</a:t>
            </a:fld>
            <a:endParaRPr lang="pl-PL" dirty="0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 dirty="0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BB469DD-5DE5-4A13-B0A0-B36345878A1F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209AEF-39A1-49E4-9A61-E4FDDB94AC51}" type="datetimeFigureOut">
              <a:rPr lang="pl-PL" smtClean="0"/>
              <a:pPr/>
              <a:t>2020-06-04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469DD-5DE5-4A13-B0A0-B36345878A1F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209AEF-39A1-49E4-9A61-E4FDDB94AC51}" type="datetimeFigureOut">
              <a:rPr lang="pl-PL" smtClean="0"/>
              <a:pPr/>
              <a:t>2020-06-04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469DD-5DE5-4A13-B0A0-B36345878A1F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209AEF-39A1-49E4-9A61-E4FDDB94AC51}" type="datetimeFigureOut">
              <a:rPr lang="pl-PL" smtClean="0"/>
              <a:pPr/>
              <a:t>2020-06-04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469DD-5DE5-4A13-B0A0-B36345878A1F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209AEF-39A1-49E4-9A61-E4FDDB94AC51}" type="datetimeFigureOut">
              <a:rPr lang="pl-PL" smtClean="0"/>
              <a:pPr/>
              <a:t>2020-06-04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469DD-5DE5-4A13-B0A0-B36345878A1F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209AEF-39A1-49E4-9A61-E4FDDB94AC51}" type="datetimeFigureOut">
              <a:rPr lang="pl-PL" smtClean="0"/>
              <a:pPr/>
              <a:t>2020-06-04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469DD-5DE5-4A13-B0A0-B36345878A1F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209AEF-39A1-49E4-9A61-E4FDDB94AC51}" type="datetimeFigureOut">
              <a:rPr lang="pl-PL" smtClean="0"/>
              <a:pPr/>
              <a:t>2020-06-04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469DD-5DE5-4A13-B0A0-B36345878A1F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D209AEF-39A1-49E4-9A61-E4FDDB94AC51}" type="datetimeFigureOut">
              <a:rPr lang="pl-PL" smtClean="0"/>
              <a:pPr/>
              <a:t>2020-06-04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469DD-5DE5-4A13-B0A0-B36345878A1F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D209AEF-39A1-49E4-9A61-E4FDDB94AC51}" type="datetimeFigureOut">
              <a:rPr lang="pl-PL" smtClean="0"/>
              <a:pPr/>
              <a:t>2020-06-04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BB469DD-5DE5-4A13-B0A0-B36345878A1F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oliniow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209AEF-39A1-49E4-9A61-E4FDDB94AC51}" type="datetimeFigureOut">
              <a:rPr lang="pl-PL" smtClean="0"/>
              <a:pPr/>
              <a:t>2020-06-04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469DD-5DE5-4A13-B0A0-B36345878A1F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209AEF-39A1-49E4-9A61-E4FDDB94AC51}" type="datetimeFigureOut">
              <a:rPr lang="pl-PL" smtClean="0"/>
              <a:pPr/>
              <a:t>2020-06-04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B469DD-5DE5-4A13-B0A0-B36345878A1F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D209AEF-39A1-49E4-9A61-E4FDDB94AC51}" type="datetimeFigureOut">
              <a:rPr lang="pl-PL" smtClean="0"/>
              <a:pPr/>
              <a:t>2020-06-04</a:t>
            </a:fld>
            <a:endParaRPr lang="pl-PL" dirty="0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 dirty="0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BB469DD-5DE5-4A13-B0A0-B36345878A1F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Bezpieczny wypoczynek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Czyli jak zachować się nad wodą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1670492475"/>
      </p:ext>
    </p:extLst>
  </p:cSld>
  <p:clrMapOvr>
    <a:masterClrMapping/>
  </p:clrMapOvr>
  <p:transition spd="slow" advTm="474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Należy unikać niestrzeżonych kąpielisk i akwenów wodnych ,</a:t>
            </a:r>
          </a:p>
          <a:p>
            <a:r>
              <a:rPr lang="pl-PL" sz="2000" dirty="0" smtClean="0"/>
              <a:t>Pamiętajmy również, by nie wskakiwać do wody rozgrzanym – może wywołać to szok termiczny , którego skutkami mogą być np. zaburzeni oddychania i krążenia,</a:t>
            </a:r>
          </a:p>
          <a:p>
            <a:r>
              <a:rPr lang="pl-PL" sz="2000" dirty="0" smtClean="0"/>
              <a:t>Nie przeceniaj swoich umiejętności pływackich </a:t>
            </a:r>
          </a:p>
          <a:p>
            <a:r>
              <a:rPr lang="pl-PL" sz="2000" dirty="0" smtClean="0"/>
              <a:t>Nie wchodź do wody od razu po </a:t>
            </a:r>
            <a:r>
              <a:rPr lang="pl-PL" sz="2000" dirty="0" smtClean="0"/>
              <a:t>posiłku, </a:t>
            </a:r>
            <a:r>
              <a:rPr lang="pl-PL" sz="2000" dirty="0" smtClean="0"/>
              <a:t>zimna woda może spowodować silny, bolesny ból brzucha </a:t>
            </a:r>
          </a:p>
          <a:p>
            <a:r>
              <a:rPr lang="pl-PL" sz="2000" dirty="0" smtClean="0"/>
              <a:t>Nie pływaj w czasie </a:t>
            </a:r>
            <a:r>
              <a:rPr lang="pl-PL" sz="2000" dirty="0" smtClean="0"/>
              <a:t>burzy, silnego </a:t>
            </a:r>
            <a:r>
              <a:rPr lang="pl-PL" sz="2000" dirty="0" smtClean="0"/>
              <a:t>wiatru czy mgły </a:t>
            </a:r>
          </a:p>
          <a:p>
            <a:r>
              <a:rPr lang="pl-PL" sz="2000" dirty="0" smtClean="0"/>
              <a:t>Nie baw się w </a:t>
            </a:r>
            <a:r>
              <a:rPr lang="pl-PL" sz="2000" dirty="0" smtClean="0"/>
              <a:t>przetapianie, </a:t>
            </a:r>
            <a:r>
              <a:rPr lang="pl-PL" sz="2000" dirty="0" smtClean="0"/>
              <a:t>wpychanie do wody itp.</a:t>
            </a:r>
          </a:p>
          <a:p>
            <a:r>
              <a:rPr lang="pl-PL" sz="2000" dirty="0" smtClean="0"/>
              <a:t>Nie skacz, w szczególności na główkę do zbyt płytkiej wody czy takiej, której nie znasz </a:t>
            </a:r>
          </a:p>
          <a:p>
            <a:endParaRPr lang="pl-PL" sz="2000" dirty="0" smtClean="0"/>
          </a:p>
          <a:p>
            <a:pPr marL="0" indent="0">
              <a:buNone/>
            </a:pPr>
            <a:endParaRPr lang="pl-PL" sz="200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 czym trzeba pamiętać ?</a:t>
            </a:r>
            <a:endParaRPr lang="pl-PL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3760" y="5157192"/>
            <a:ext cx="2150368" cy="161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350550608"/>
      </p:ext>
    </p:extLst>
  </p:cSld>
  <p:clrMapOvr>
    <a:masterClrMapping/>
  </p:clrMapOvr>
  <p:transition spd="slow" advTm="501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052737"/>
            <a:ext cx="8229600" cy="5051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dirty="0" smtClean="0"/>
              <a:t>Kampania  </a:t>
            </a:r>
            <a:r>
              <a:rPr lang="pl-PL" sz="1800" i="1" dirty="0" smtClean="0"/>
              <a:t>Zobacz. Przeżyj</a:t>
            </a:r>
            <a:r>
              <a:rPr lang="pl-PL" sz="1800" dirty="0" smtClean="0"/>
              <a:t> została zorganizowana przez policjantów 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>z </a:t>
            </a:r>
            <a:r>
              <a:rPr lang="pl-PL" sz="1800" dirty="0" smtClean="0"/>
              <a:t>Warmii i Mazur, której celem było zwrócenie uwagi osób wypoczywających nad wodą na zagrożenia wynikające z ich zachowania, jak i otoczenia.  Akcja na celu miała doprowadzenie 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>do </a:t>
            </a:r>
            <a:r>
              <a:rPr lang="pl-PL" sz="1800" dirty="0" smtClean="0"/>
              <a:t>poprawy letniego bezpieczeństwa, a przede wszystkim spadku liczby utonięć.</a:t>
            </a:r>
          </a:p>
          <a:p>
            <a:pPr marL="0" indent="0">
              <a:buNone/>
            </a:pPr>
            <a:endParaRPr lang="pl-PL" sz="1800" dirty="0" smtClean="0"/>
          </a:p>
          <a:p>
            <a:pPr marL="0" indent="0">
              <a:buNone/>
            </a:pPr>
            <a:r>
              <a:rPr lang="pl-PL" sz="1800" i="1" dirty="0" smtClean="0"/>
              <a:t>Reżyser życia </a:t>
            </a:r>
            <a:r>
              <a:rPr lang="pl-PL" sz="1800" dirty="0" smtClean="0"/>
              <a:t>przedstawił w swoim filmie skutki jakie płyną ze skakania w nie wyznaczonych do tego miejscach. Film ten pokazuje jaki ma 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>na </a:t>
            </a:r>
            <a:r>
              <a:rPr lang="pl-PL" sz="1800" dirty="0" smtClean="0"/>
              <a:t>nas wpływ nacisk rówieśników i do czego może on doprowadzić 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>nie </a:t>
            </a:r>
            <a:r>
              <a:rPr lang="pl-PL" sz="1800" dirty="0" smtClean="0"/>
              <a:t>tylko w wypoczynku nad wodą ale i w życiu codziennym.</a:t>
            </a:r>
            <a:endParaRPr lang="pl-PL" sz="180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Kampanie medialne </a:t>
            </a:r>
            <a:endParaRPr lang="pl-P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437111"/>
            <a:ext cx="273367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499023"/>
            <a:ext cx="29718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295763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118"/>
    </mc:Choice>
    <mc:Fallback>
      <p:transition spd="slow" advTm="41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8860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b="1" dirty="0" smtClean="0">
                <a:solidFill>
                  <a:srgbClr val="FF0000"/>
                </a:solidFill>
              </a:rPr>
              <a:t>Najczęstsze przyczyny </a:t>
            </a:r>
            <a:r>
              <a:rPr lang="pl-PL" sz="2400" b="1" dirty="0" smtClean="0">
                <a:solidFill>
                  <a:srgbClr val="FF0000"/>
                </a:solidFill>
              </a:rPr>
              <a:t>utonięć!</a:t>
            </a:r>
            <a:r>
              <a:rPr lang="pl-PL" sz="2000" b="1" dirty="0" smtClean="0">
                <a:solidFill>
                  <a:srgbClr val="FF0000"/>
                </a:solidFill>
              </a:rPr>
              <a:t/>
            </a:r>
            <a:br>
              <a:rPr lang="pl-PL" sz="2000" b="1" dirty="0" smtClean="0">
                <a:solidFill>
                  <a:srgbClr val="FF0000"/>
                </a:solidFill>
              </a:rPr>
            </a:br>
            <a:endParaRPr lang="pl-PL" sz="2000" b="1" dirty="0" smtClean="0">
              <a:solidFill>
                <a:srgbClr val="00B050"/>
              </a:solidFill>
            </a:endParaRPr>
          </a:p>
          <a:p>
            <a:r>
              <a:rPr lang="pl-PL" sz="2000" dirty="0" smtClean="0"/>
              <a:t>Niestrzeżone akweny wodne</a:t>
            </a:r>
          </a:p>
          <a:p>
            <a:pPr marL="0" indent="0">
              <a:buNone/>
            </a:pPr>
            <a:r>
              <a:rPr lang="pl-PL" sz="1800" dirty="0" smtClean="0"/>
              <a:t>Najczęstszą z przyczyn utonięć jest kąpiel w zbiorniku wodnym</a:t>
            </a:r>
            <a:r>
              <a:rPr lang="pl-PL" sz="1800" dirty="0" smtClean="0"/>
              <a:t>,</a:t>
            </a:r>
            <a:br>
              <a:rPr lang="pl-PL" sz="1800" dirty="0" smtClean="0"/>
            </a:br>
            <a:r>
              <a:rPr lang="pl-PL" sz="1800" dirty="0" smtClean="0"/>
              <a:t>który </a:t>
            </a:r>
            <a:r>
              <a:rPr lang="pl-PL" sz="1800" dirty="0" smtClean="0"/>
              <a:t>pozostaje bez nadzoru. Z tego powodu w zeszłym roku zmarło </a:t>
            </a:r>
            <a:r>
              <a:rPr lang="pl-PL" sz="1800" dirty="0" smtClean="0"/>
              <a:t/>
            </a:r>
            <a:br>
              <a:rPr lang="pl-PL" sz="1800" dirty="0" smtClean="0"/>
            </a:br>
            <a:r>
              <a:rPr lang="pl-PL" sz="1800" dirty="0" smtClean="0"/>
              <a:t>72 </a:t>
            </a:r>
            <a:r>
              <a:rPr lang="pl-PL" sz="1800" dirty="0" smtClean="0"/>
              <a:t>osoby </a:t>
            </a:r>
          </a:p>
          <a:p>
            <a:r>
              <a:rPr lang="pl-PL" sz="2000" dirty="0" smtClean="0"/>
              <a:t>Brawura </a:t>
            </a:r>
          </a:p>
          <a:p>
            <a:pPr marL="0" indent="0">
              <a:buNone/>
            </a:pPr>
            <a:r>
              <a:rPr lang="pl-PL" sz="1800" dirty="0" smtClean="0"/>
              <a:t>Zbyt wiele osób przecenia </a:t>
            </a:r>
            <a:r>
              <a:rPr lang="pl-PL" sz="1800" dirty="0" smtClean="0"/>
              <a:t>siebie </a:t>
            </a:r>
            <a:r>
              <a:rPr lang="pl-PL" sz="1800" dirty="0" smtClean="0"/>
              <a:t>i </a:t>
            </a:r>
            <a:r>
              <a:rPr lang="pl-PL" sz="1800" dirty="0" smtClean="0"/>
              <a:t>swoje umiejętności </a:t>
            </a:r>
            <a:r>
              <a:rPr lang="pl-PL" sz="1800" dirty="0" smtClean="0"/>
              <a:t>pływackie.</a:t>
            </a:r>
          </a:p>
          <a:p>
            <a:r>
              <a:rPr lang="pl-PL" sz="2000" dirty="0" smtClean="0"/>
              <a:t>Alkohol</a:t>
            </a:r>
          </a:p>
          <a:p>
            <a:r>
              <a:rPr lang="pl-PL" sz="2000" dirty="0" smtClean="0"/>
              <a:t>Brak opieki dorosłych</a:t>
            </a:r>
          </a:p>
          <a:p>
            <a:pPr marL="0" indent="0">
              <a:buNone/>
            </a:pPr>
            <a:endParaRPr lang="pl-PL" sz="200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Człowiek tonie po cichu </a:t>
            </a:r>
            <a:endParaRPr lang="pl-P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998610"/>
            <a:ext cx="3816424" cy="2655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942510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71"/>
    </mc:Choice>
    <mc:Fallback>
      <p:transition spd="slow" advTm="50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81328"/>
            <a:ext cx="8686800" cy="4525963"/>
          </a:xfrm>
        </p:spPr>
        <p:txBody>
          <a:bodyPr/>
          <a:lstStyle/>
          <a:p>
            <a:pPr marL="0" indent="0">
              <a:buNone/>
            </a:pPr>
            <a:r>
              <a:rPr lang="pl-PL" dirty="0" smtClean="0"/>
              <a:t>   </a:t>
            </a:r>
            <a:r>
              <a:rPr lang="pl-PL" b="1" dirty="0" smtClean="0">
                <a:solidFill>
                  <a:srgbClr val="FF0000"/>
                </a:solidFill>
              </a:rPr>
              <a:t>112 </a:t>
            </a:r>
            <a:r>
              <a:rPr lang="pl-PL" b="1" dirty="0" smtClean="0"/>
              <a:t> </a:t>
            </a:r>
            <a:r>
              <a:rPr lang="pl-PL" b="1" dirty="0" smtClean="0"/>
              <a:t>Centrum Powiadamiania Ratunkowego</a:t>
            </a:r>
            <a:endParaRPr lang="pl-PL" b="1" dirty="0" smtClean="0"/>
          </a:p>
          <a:p>
            <a:pPr marL="0" indent="0">
              <a:buNone/>
            </a:pPr>
            <a:r>
              <a:rPr lang="pl-PL" b="1" dirty="0"/>
              <a:t> </a:t>
            </a:r>
            <a:r>
              <a:rPr lang="pl-PL" b="1" dirty="0" smtClean="0"/>
              <a:t>  </a:t>
            </a:r>
            <a:r>
              <a:rPr lang="pl-PL" b="1" dirty="0" smtClean="0">
                <a:solidFill>
                  <a:srgbClr val="FF0000"/>
                </a:solidFill>
              </a:rPr>
              <a:t>977 </a:t>
            </a:r>
            <a:r>
              <a:rPr lang="pl-PL" b="1" dirty="0" smtClean="0"/>
              <a:t>Policja </a:t>
            </a:r>
          </a:p>
          <a:p>
            <a:pPr marL="0" indent="0">
              <a:buNone/>
            </a:pPr>
            <a:r>
              <a:rPr lang="pl-PL" b="1" dirty="0"/>
              <a:t> </a:t>
            </a:r>
            <a:r>
              <a:rPr lang="pl-PL" b="1" dirty="0" smtClean="0"/>
              <a:t>  </a:t>
            </a:r>
            <a:r>
              <a:rPr lang="pl-PL" b="1" dirty="0" smtClean="0">
                <a:solidFill>
                  <a:srgbClr val="FF0000"/>
                </a:solidFill>
              </a:rPr>
              <a:t>999</a:t>
            </a:r>
            <a:r>
              <a:rPr lang="pl-PL" b="1" dirty="0" smtClean="0"/>
              <a:t> Pogotowie Ratunkowe </a:t>
            </a:r>
          </a:p>
          <a:p>
            <a:pPr marL="0" indent="0">
              <a:buNone/>
            </a:pPr>
            <a:r>
              <a:rPr lang="pl-PL" b="1" dirty="0" smtClean="0"/>
              <a:t>   </a:t>
            </a:r>
            <a:r>
              <a:rPr lang="pl-PL" b="1" dirty="0" smtClean="0">
                <a:solidFill>
                  <a:srgbClr val="FF0000"/>
                </a:solidFill>
              </a:rPr>
              <a:t>998</a:t>
            </a:r>
            <a:r>
              <a:rPr lang="pl-PL" b="1" dirty="0" smtClean="0"/>
              <a:t> Straż Pożarna </a:t>
            </a:r>
          </a:p>
          <a:p>
            <a:pPr marL="0" indent="0">
              <a:buNone/>
            </a:pPr>
            <a:r>
              <a:rPr lang="pl-PL" b="1" dirty="0"/>
              <a:t> </a:t>
            </a:r>
            <a:r>
              <a:rPr lang="pl-PL" b="1" dirty="0" smtClean="0"/>
              <a:t>  </a:t>
            </a:r>
            <a:r>
              <a:rPr lang="pl-PL" b="1" dirty="0" smtClean="0">
                <a:solidFill>
                  <a:srgbClr val="FF0000"/>
                </a:solidFill>
              </a:rPr>
              <a:t>984 </a:t>
            </a:r>
            <a:r>
              <a:rPr lang="pl-PL" b="1" dirty="0" smtClean="0"/>
              <a:t>WOPR</a:t>
            </a:r>
          </a:p>
          <a:p>
            <a:pPr marL="0" indent="0">
              <a:buNone/>
            </a:pPr>
            <a:r>
              <a:rPr lang="pl-PL" b="1" dirty="0"/>
              <a:t> </a:t>
            </a:r>
            <a:r>
              <a:rPr lang="pl-PL" b="1" dirty="0" smtClean="0"/>
              <a:t>  </a:t>
            </a:r>
            <a:r>
              <a:rPr lang="pl-PL" b="1" dirty="0" smtClean="0">
                <a:solidFill>
                  <a:srgbClr val="FF0000"/>
                </a:solidFill>
              </a:rPr>
              <a:t>601 100 100 </a:t>
            </a:r>
            <a:r>
              <a:rPr lang="pl-PL" b="1" dirty="0" smtClean="0"/>
              <a:t>centrum koordynacji ratownictwa</a:t>
            </a:r>
          </a:p>
          <a:p>
            <a:pPr marL="0" indent="0">
              <a:buNone/>
            </a:pPr>
            <a:r>
              <a:rPr lang="pl-PL" b="1" dirty="0"/>
              <a:t> </a:t>
            </a:r>
            <a:r>
              <a:rPr lang="pl-PL" b="1" dirty="0" smtClean="0"/>
              <a:t>  </a:t>
            </a:r>
            <a:r>
              <a:rPr lang="pl-PL" b="1" dirty="0" smtClean="0"/>
              <a:t>       WOPR </a:t>
            </a:r>
            <a:endParaRPr lang="pl-PL" b="1" dirty="0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8864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>
                <a:solidFill>
                  <a:srgbClr val="FF0000"/>
                </a:solidFill>
              </a:rPr>
              <a:t>Numery </a:t>
            </a:r>
            <a:r>
              <a:rPr lang="pl-PL" dirty="0" smtClean="0">
                <a:solidFill>
                  <a:srgbClr val="FF0000"/>
                </a:solidFill>
              </a:rPr>
              <a:t>telefonów </a:t>
            </a:r>
            <a:r>
              <a:rPr lang="pl-PL" dirty="0" smtClean="0">
                <a:solidFill>
                  <a:srgbClr val="FF0000"/>
                </a:solidFill>
              </a:rPr>
              <a:t>które powinieneś znać </a:t>
            </a:r>
            <a:r>
              <a:rPr lang="pl-PL" dirty="0" smtClean="0">
                <a:solidFill>
                  <a:srgbClr val="FF0000"/>
                </a:solidFill>
              </a:rPr>
              <a:t>!</a:t>
            </a:r>
            <a:endParaRPr lang="pl-PL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293096"/>
            <a:ext cx="211455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4071417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419"/>
    </mc:Choice>
    <mc:Fallback>
      <p:transition spd="slow" advTm="54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|0.6|0.5|0.4|0.4|0.5|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5|0.5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8|0.7|0.6|0.5|0.5|0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4|0.5|0.5|0.5|0.5|0.5|0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84</TotalTime>
  <Words>161</Words>
  <Application>Microsoft Office PowerPoint</Application>
  <PresentationFormat>Pokaz na ekranie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6" baseType="lpstr">
      <vt:lpstr>Hol</vt:lpstr>
      <vt:lpstr>Bezpieczny wypoczynek</vt:lpstr>
      <vt:lpstr>O czym trzeba pamiętać ?</vt:lpstr>
      <vt:lpstr>Kampanie medialne </vt:lpstr>
      <vt:lpstr>Człowiek tonie po cichu </vt:lpstr>
      <vt:lpstr>Numery telefonów które powinieneś znać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Bezpieczny wypoczynek</dc:title>
  <dc:creator>User</dc:creator>
  <cp:lastModifiedBy>user</cp:lastModifiedBy>
  <cp:revision>11</cp:revision>
  <dcterms:created xsi:type="dcterms:W3CDTF">2020-06-03T19:02:46Z</dcterms:created>
  <dcterms:modified xsi:type="dcterms:W3CDTF">2020-06-04T03:21:35Z</dcterms:modified>
</cp:coreProperties>
</file>